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4630400" cy="2743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19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448945"/>
            <a:ext cx="10972800" cy="955040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1440815"/>
            <a:ext cx="10972800" cy="662305"/>
          </a:xfrm>
        </p:spPr>
        <p:txBody>
          <a:bodyPr/>
          <a:lstStyle>
            <a:lvl1pPr marL="0" indent="0" algn="ctr">
              <a:buNone/>
              <a:defRPr sz="960"/>
            </a:lvl1pPr>
            <a:lvl2pPr marL="182880" indent="0" algn="ctr">
              <a:buNone/>
              <a:defRPr sz="800"/>
            </a:lvl2pPr>
            <a:lvl3pPr marL="365760" indent="0" algn="ctr">
              <a:buNone/>
              <a:defRPr sz="720"/>
            </a:lvl3pPr>
            <a:lvl4pPr marL="548640" indent="0" algn="ctr">
              <a:buNone/>
              <a:defRPr sz="640"/>
            </a:lvl4pPr>
            <a:lvl5pPr marL="731520" indent="0" algn="ctr">
              <a:buNone/>
              <a:defRPr sz="640"/>
            </a:lvl5pPr>
            <a:lvl6pPr marL="914400" indent="0" algn="ctr">
              <a:buNone/>
              <a:defRPr sz="640"/>
            </a:lvl6pPr>
            <a:lvl7pPr marL="1097280" indent="0" algn="ctr">
              <a:buNone/>
              <a:defRPr sz="640"/>
            </a:lvl7pPr>
            <a:lvl8pPr marL="1280160" indent="0" algn="ctr">
              <a:buNone/>
              <a:defRPr sz="640"/>
            </a:lvl8pPr>
            <a:lvl9pPr marL="1463040" indent="0" algn="ctr">
              <a:buNone/>
              <a:defRPr sz="6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9D837-1ECA-425A-933D-0007F0CD033D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CF2-6427-4D2A-A3CC-B6DE1B837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49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9D837-1ECA-425A-933D-0007F0CD033D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CF2-6427-4D2A-A3CC-B6DE1B837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218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69880" y="146050"/>
            <a:ext cx="3154680" cy="232473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5840" y="146050"/>
            <a:ext cx="9281160" cy="232473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9D837-1ECA-425A-933D-0007F0CD033D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CF2-6427-4D2A-A3CC-B6DE1B837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698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9D837-1ECA-425A-933D-0007F0CD033D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CF2-6427-4D2A-A3CC-B6DE1B837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810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220" y="683895"/>
            <a:ext cx="12618720" cy="114109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8220" y="1835785"/>
            <a:ext cx="12618720" cy="600075"/>
          </a:xfrm>
        </p:spPr>
        <p:txBody>
          <a:bodyPr/>
          <a:lstStyle>
            <a:lvl1pPr marL="0" indent="0">
              <a:buNone/>
              <a:defRPr sz="960">
                <a:solidFill>
                  <a:schemeClr val="tx1">
                    <a:tint val="75000"/>
                  </a:schemeClr>
                </a:solidFill>
              </a:defRPr>
            </a:lvl1pPr>
            <a:lvl2pPr marL="18288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2pPr>
            <a:lvl3pPr marL="365760" indent="0">
              <a:buNone/>
              <a:defRPr sz="720">
                <a:solidFill>
                  <a:schemeClr val="tx1">
                    <a:tint val="75000"/>
                  </a:schemeClr>
                </a:solidFill>
              </a:defRPr>
            </a:lvl3pPr>
            <a:lvl4pPr marL="54864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4pPr>
            <a:lvl5pPr marL="73152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5pPr>
            <a:lvl6pPr marL="91440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6pPr>
            <a:lvl7pPr marL="109728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7pPr>
            <a:lvl8pPr marL="128016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8pPr>
            <a:lvl9pPr marL="146304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9D837-1ECA-425A-933D-0007F0CD033D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CF2-6427-4D2A-A3CC-B6DE1B837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95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730250"/>
            <a:ext cx="6217920" cy="17405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0" y="730250"/>
            <a:ext cx="6217920" cy="17405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9D837-1ECA-425A-933D-0007F0CD033D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CF2-6427-4D2A-A3CC-B6DE1B837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929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146050"/>
            <a:ext cx="12618720" cy="5302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746" y="672465"/>
            <a:ext cx="6189344" cy="329565"/>
          </a:xfrm>
        </p:spPr>
        <p:txBody>
          <a:bodyPr anchor="b"/>
          <a:lstStyle>
            <a:lvl1pPr marL="0" indent="0">
              <a:buNone/>
              <a:defRPr sz="960" b="1"/>
            </a:lvl1pPr>
            <a:lvl2pPr marL="182880" indent="0">
              <a:buNone/>
              <a:defRPr sz="800" b="1"/>
            </a:lvl2pPr>
            <a:lvl3pPr marL="365760" indent="0">
              <a:buNone/>
              <a:defRPr sz="720" b="1"/>
            </a:lvl3pPr>
            <a:lvl4pPr marL="548640" indent="0">
              <a:buNone/>
              <a:defRPr sz="640" b="1"/>
            </a:lvl4pPr>
            <a:lvl5pPr marL="731520" indent="0">
              <a:buNone/>
              <a:defRPr sz="640" b="1"/>
            </a:lvl5pPr>
            <a:lvl6pPr marL="914400" indent="0">
              <a:buNone/>
              <a:defRPr sz="640" b="1"/>
            </a:lvl6pPr>
            <a:lvl7pPr marL="1097280" indent="0">
              <a:buNone/>
              <a:defRPr sz="640" b="1"/>
            </a:lvl7pPr>
            <a:lvl8pPr marL="1280160" indent="0">
              <a:buNone/>
              <a:defRPr sz="640" b="1"/>
            </a:lvl8pPr>
            <a:lvl9pPr marL="1463040" indent="0">
              <a:buNone/>
              <a:defRPr sz="6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7746" y="1002030"/>
            <a:ext cx="6189344" cy="14738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06640" y="672465"/>
            <a:ext cx="6219826" cy="329565"/>
          </a:xfrm>
        </p:spPr>
        <p:txBody>
          <a:bodyPr anchor="b"/>
          <a:lstStyle>
            <a:lvl1pPr marL="0" indent="0">
              <a:buNone/>
              <a:defRPr sz="960" b="1"/>
            </a:lvl1pPr>
            <a:lvl2pPr marL="182880" indent="0">
              <a:buNone/>
              <a:defRPr sz="800" b="1"/>
            </a:lvl2pPr>
            <a:lvl3pPr marL="365760" indent="0">
              <a:buNone/>
              <a:defRPr sz="720" b="1"/>
            </a:lvl3pPr>
            <a:lvl4pPr marL="548640" indent="0">
              <a:buNone/>
              <a:defRPr sz="640" b="1"/>
            </a:lvl4pPr>
            <a:lvl5pPr marL="731520" indent="0">
              <a:buNone/>
              <a:defRPr sz="640" b="1"/>
            </a:lvl5pPr>
            <a:lvl6pPr marL="914400" indent="0">
              <a:buNone/>
              <a:defRPr sz="640" b="1"/>
            </a:lvl6pPr>
            <a:lvl7pPr marL="1097280" indent="0">
              <a:buNone/>
              <a:defRPr sz="640" b="1"/>
            </a:lvl7pPr>
            <a:lvl8pPr marL="1280160" indent="0">
              <a:buNone/>
              <a:defRPr sz="640" b="1"/>
            </a:lvl8pPr>
            <a:lvl9pPr marL="1463040" indent="0">
              <a:buNone/>
              <a:defRPr sz="6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06640" y="1002030"/>
            <a:ext cx="6219826" cy="14738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9D837-1ECA-425A-933D-0007F0CD033D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CF2-6427-4D2A-A3CC-B6DE1B837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291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9D837-1ECA-425A-933D-0007F0CD033D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CF2-6427-4D2A-A3CC-B6DE1B837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256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9D837-1ECA-425A-933D-0007F0CD033D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CF2-6427-4D2A-A3CC-B6DE1B837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065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182880"/>
            <a:ext cx="4718684" cy="640080"/>
          </a:xfrm>
        </p:spPr>
        <p:txBody>
          <a:bodyPr anchor="b"/>
          <a:lstStyle>
            <a:lvl1pPr>
              <a:defRPr sz="12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9826" y="394970"/>
            <a:ext cx="7406640" cy="1949450"/>
          </a:xfrm>
        </p:spPr>
        <p:txBody>
          <a:bodyPr/>
          <a:lstStyle>
            <a:lvl1pPr>
              <a:defRPr sz="1280"/>
            </a:lvl1pPr>
            <a:lvl2pPr>
              <a:defRPr sz="1120"/>
            </a:lvl2pPr>
            <a:lvl3pPr>
              <a:defRPr sz="96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822960"/>
            <a:ext cx="4718684" cy="1524635"/>
          </a:xfrm>
        </p:spPr>
        <p:txBody>
          <a:bodyPr/>
          <a:lstStyle>
            <a:lvl1pPr marL="0" indent="0">
              <a:buNone/>
              <a:defRPr sz="640"/>
            </a:lvl1pPr>
            <a:lvl2pPr marL="182880" indent="0">
              <a:buNone/>
              <a:defRPr sz="560"/>
            </a:lvl2pPr>
            <a:lvl3pPr marL="365760" indent="0">
              <a:buNone/>
              <a:defRPr sz="480"/>
            </a:lvl3pPr>
            <a:lvl4pPr marL="548640" indent="0">
              <a:buNone/>
              <a:defRPr sz="400"/>
            </a:lvl4pPr>
            <a:lvl5pPr marL="731520" indent="0">
              <a:buNone/>
              <a:defRPr sz="400"/>
            </a:lvl5pPr>
            <a:lvl6pPr marL="914400" indent="0">
              <a:buNone/>
              <a:defRPr sz="400"/>
            </a:lvl6pPr>
            <a:lvl7pPr marL="1097280" indent="0">
              <a:buNone/>
              <a:defRPr sz="400"/>
            </a:lvl7pPr>
            <a:lvl8pPr marL="1280160" indent="0">
              <a:buNone/>
              <a:defRPr sz="400"/>
            </a:lvl8pPr>
            <a:lvl9pPr marL="1463040" indent="0">
              <a:buNone/>
              <a:defRPr sz="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9D837-1ECA-425A-933D-0007F0CD033D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CF2-6427-4D2A-A3CC-B6DE1B837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893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182880"/>
            <a:ext cx="4718684" cy="640080"/>
          </a:xfrm>
        </p:spPr>
        <p:txBody>
          <a:bodyPr anchor="b"/>
          <a:lstStyle>
            <a:lvl1pPr>
              <a:defRPr sz="12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19826" y="394970"/>
            <a:ext cx="7406640" cy="1949450"/>
          </a:xfrm>
        </p:spPr>
        <p:txBody>
          <a:bodyPr anchor="t"/>
          <a:lstStyle>
            <a:lvl1pPr marL="0" indent="0">
              <a:buNone/>
              <a:defRPr sz="1280"/>
            </a:lvl1pPr>
            <a:lvl2pPr marL="182880" indent="0">
              <a:buNone/>
              <a:defRPr sz="1120"/>
            </a:lvl2pPr>
            <a:lvl3pPr marL="365760" indent="0">
              <a:buNone/>
              <a:defRPr sz="960"/>
            </a:lvl3pPr>
            <a:lvl4pPr marL="548640" indent="0">
              <a:buNone/>
              <a:defRPr sz="800"/>
            </a:lvl4pPr>
            <a:lvl5pPr marL="731520" indent="0">
              <a:buNone/>
              <a:defRPr sz="800"/>
            </a:lvl5pPr>
            <a:lvl6pPr marL="914400" indent="0">
              <a:buNone/>
              <a:defRPr sz="800"/>
            </a:lvl6pPr>
            <a:lvl7pPr marL="1097280" indent="0">
              <a:buNone/>
              <a:defRPr sz="800"/>
            </a:lvl7pPr>
            <a:lvl8pPr marL="1280160" indent="0">
              <a:buNone/>
              <a:defRPr sz="800"/>
            </a:lvl8pPr>
            <a:lvl9pPr marL="1463040" indent="0">
              <a:buNone/>
              <a:defRPr sz="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822960"/>
            <a:ext cx="4718684" cy="1524635"/>
          </a:xfrm>
        </p:spPr>
        <p:txBody>
          <a:bodyPr/>
          <a:lstStyle>
            <a:lvl1pPr marL="0" indent="0">
              <a:buNone/>
              <a:defRPr sz="640"/>
            </a:lvl1pPr>
            <a:lvl2pPr marL="182880" indent="0">
              <a:buNone/>
              <a:defRPr sz="560"/>
            </a:lvl2pPr>
            <a:lvl3pPr marL="365760" indent="0">
              <a:buNone/>
              <a:defRPr sz="480"/>
            </a:lvl3pPr>
            <a:lvl4pPr marL="548640" indent="0">
              <a:buNone/>
              <a:defRPr sz="400"/>
            </a:lvl4pPr>
            <a:lvl5pPr marL="731520" indent="0">
              <a:buNone/>
              <a:defRPr sz="400"/>
            </a:lvl5pPr>
            <a:lvl6pPr marL="914400" indent="0">
              <a:buNone/>
              <a:defRPr sz="400"/>
            </a:lvl6pPr>
            <a:lvl7pPr marL="1097280" indent="0">
              <a:buNone/>
              <a:defRPr sz="400"/>
            </a:lvl7pPr>
            <a:lvl8pPr marL="1280160" indent="0">
              <a:buNone/>
              <a:defRPr sz="400"/>
            </a:lvl8pPr>
            <a:lvl9pPr marL="1463040" indent="0">
              <a:buNone/>
              <a:defRPr sz="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9D837-1ECA-425A-933D-0007F0CD033D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CF2-6427-4D2A-A3CC-B6DE1B837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049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5840" y="146050"/>
            <a:ext cx="12618720" cy="530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730250"/>
            <a:ext cx="12618720" cy="17405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05840" y="2542540"/>
            <a:ext cx="3291840" cy="146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9D837-1ECA-425A-933D-0007F0CD033D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6320" y="2542540"/>
            <a:ext cx="4937760" cy="146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32720" y="2542540"/>
            <a:ext cx="3291840" cy="146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98CF2-6427-4D2A-A3CC-B6DE1B837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976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65760" rtl="0" eaLnBrk="1" latinLnBrk="0" hangingPunct="1">
        <a:lnSpc>
          <a:spcPct val="90000"/>
        </a:lnSpc>
        <a:spcBef>
          <a:spcPct val="0"/>
        </a:spcBef>
        <a:buNone/>
        <a:defRPr sz="17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36576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12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6pPr>
      <a:lvl7pPr marL="118872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8pPr>
      <a:lvl9pPr marL="155448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1pPr>
      <a:lvl2pPr marL="18288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7pPr>
      <a:lvl8pPr marL="128016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8pPr>
      <a:lvl9pPr marL="146304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lvaryventura.org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ellow Tulip Images – Browse 794,992 Stock Photos, Vectors, and Video |  Adobe Stock">
            <a:extLst>
              <a:ext uri="{FF2B5EF4-FFF2-40B4-BE49-F238E27FC236}">
                <a16:creationId xmlns:a16="http://schemas.microsoft.com/office/drawing/2014/main" id="{50A5D5EC-AD1D-418E-B3C4-EFB28D380EBA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554" b="13216"/>
          <a:stretch/>
        </p:blipFill>
        <p:spPr bwMode="auto">
          <a:xfrm>
            <a:off x="0" y="0"/>
            <a:ext cx="14630400" cy="2743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 descr="Yellow Tulip Images – Browse 794,992 Stock Photos, Vectors, and Video |  Adobe Stock">
            <a:extLst>
              <a:ext uri="{FF2B5EF4-FFF2-40B4-BE49-F238E27FC236}">
                <a16:creationId xmlns:a16="http://schemas.microsoft.com/office/drawing/2014/main" id="{A0233C76-8329-49AD-96AF-56AA8CFF9A41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554" b="13216"/>
          <a:stretch/>
        </p:blipFill>
        <p:spPr bwMode="auto">
          <a:xfrm>
            <a:off x="-1" y="0"/>
            <a:ext cx="9155949" cy="2743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Picture 12" descr="Yellow Tulip Images – Browse 794,992 Stock Photos, Vectors, and Video |  Adobe Stock">
            <a:extLst>
              <a:ext uri="{FF2B5EF4-FFF2-40B4-BE49-F238E27FC236}">
                <a16:creationId xmlns:a16="http://schemas.microsoft.com/office/drawing/2014/main" id="{C5FE45F9-2295-4ABF-B1FA-55899247931D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85" t="22554" b="13216"/>
          <a:stretch/>
        </p:blipFill>
        <p:spPr bwMode="auto">
          <a:xfrm flipH="1">
            <a:off x="9155948" y="0"/>
            <a:ext cx="5474452" cy="2743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xt Box 2">
            <a:extLst>
              <a:ext uri="{FF2B5EF4-FFF2-40B4-BE49-F238E27FC236}">
                <a16:creationId xmlns:a16="http://schemas.microsoft.com/office/drawing/2014/main" id="{DF1DC8DF-D687-4BD6-B149-3D5D03B996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5355" y="224691"/>
            <a:ext cx="5073035" cy="48172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/>
            <a:r>
              <a:rPr lang="en-US" sz="1600" spc="300" dirty="0">
                <a:solidFill>
                  <a:srgbClr val="002060"/>
                </a:solidFill>
                <a:latin typeface="Barlow Condensed SemiBold" panose="00000706000000000000" pitchFamily="2" charset="0"/>
                <a:ea typeface="Times New Roman" panose="02020603050405020304" pitchFamily="18" charset="0"/>
              </a:rPr>
              <a:t>CALVARY VENTURA </a:t>
            </a:r>
            <a:r>
              <a:rPr lang="en-US" sz="1600" spc="550" dirty="0">
                <a:solidFill>
                  <a:srgbClr val="002060"/>
                </a:solidFill>
                <a:latin typeface="Barlow Condensed SemiBold" panose="00000706000000000000" pitchFamily="2" charset="0"/>
                <a:ea typeface="Times New Roman" panose="02020603050405020304" pitchFamily="18" charset="0"/>
              </a:rPr>
              <a:t>WOMEN’S GROUP</a:t>
            </a:r>
            <a:endParaRPr lang="en-US" sz="1600" dirty="0">
              <a:solidFill>
                <a:srgbClr val="002060"/>
              </a:solidFill>
              <a:latin typeface="Barlow Condensed SemiBold" panose="00000706000000000000" pitchFamily="2" charset="0"/>
              <a:ea typeface="Times New Roman" panose="02020603050405020304" pitchFamily="18" charset="0"/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DB38D9B4-AE6F-440B-BF2A-BBD8DECF5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2186" y="638228"/>
            <a:ext cx="276467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cap="small" spc="300" dirty="0">
                <a:solidFill>
                  <a:srgbClr val="002060"/>
                </a:solidFill>
                <a:effectLst/>
                <a:latin typeface="Barlow Condensed Medium" panose="00000606000000000000" pitchFamily="2" charset="0"/>
                <a:ea typeface="Times New Roman" panose="02020603050405020304" pitchFamily="18" charset="0"/>
              </a:rPr>
              <a:t>Ordinary Women</a:t>
            </a:r>
            <a:endParaRPr lang="en-US" sz="20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FECB83BA-CA7E-4FD8-BD01-87954340E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0239" y="903980"/>
            <a:ext cx="474168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AU" sz="3600" cap="small" spc="200" dirty="0">
                <a:solidFill>
                  <a:srgbClr val="002060"/>
                </a:solidFill>
                <a:effectLst/>
                <a:latin typeface="Barlow Condensed Medium" panose="00000606000000000000" pitchFamily="2" charset="0"/>
                <a:ea typeface="Times New Roman" panose="02020603050405020304" pitchFamily="18" charset="0"/>
              </a:rPr>
              <a:t>Extraordinary</a:t>
            </a:r>
            <a:endParaRPr lang="en-US" sz="36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C9A71613-A0D2-4FC9-9EFF-98D2061F56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2510" y="455690"/>
            <a:ext cx="2120900" cy="168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AU" sz="9000" spc="200" dirty="0">
                <a:solidFill>
                  <a:srgbClr val="002060"/>
                </a:solidFill>
                <a:effectLst/>
                <a:latin typeface="Freestyle Script" panose="030804020302050B0404" pitchFamily="66" charset="0"/>
                <a:ea typeface="Times New Roman" panose="02020603050405020304" pitchFamily="18" charset="0"/>
              </a:rPr>
              <a:t>God</a:t>
            </a:r>
            <a:r>
              <a:rPr lang="en-AU" sz="12000" spc="200" dirty="0">
                <a:effectLst/>
                <a:latin typeface="Freestyle Script" panose="030804020302050B0404" pitchFamily="66" charset="0"/>
                <a:ea typeface="Times New Roman" panose="02020603050405020304" pitchFamily="18" charset="0"/>
              </a:rPr>
              <a:t>  </a:t>
            </a: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3C58E2A9-7100-44D9-BD6F-C37204CDD6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8789" y="1448421"/>
            <a:ext cx="2208831" cy="64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AU" sz="1400" b="1" cap="small" spc="200" dirty="0">
                <a:solidFill>
                  <a:srgbClr val="002060"/>
                </a:solidFill>
                <a:effectLst/>
                <a:latin typeface="Barlow Condensed ExtraLight" panose="00000306000000000000" pitchFamily="2" charset="0"/>
                <a:ea typeface="Times New Roman" panose="02020603050405020304" pitchFamily="18" charset="0"/>
              </a:rPr>
              <a:t>Lessons Gleaned from Women of the Bible</a:t>
            </a:r>
            <a:endParaRPr lang="en-US" sz="14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BEB9E222-8F6D-40F6-A650-16C58EEA06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9502" y="1139218"/>
            <a:ext cx="445441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/>
            <a:r>
              <a:rPr lang="en-AU" sz="1400" cap="small" spc="200" dirty="0">
                <a:solidFill>
                  <a:srgbClr val="C00000"/>
                </a:solidFill>
                <a:latin typeface="Barlow Condensed" panose="00000506000000000000" pitchFamily="2" charset="0"/>
                <a:ea typeface="Times New Roman" panose="02020603050405020304" pitchFamily="18" charset="0"/>
              </a:rPr>
              <a:t>Kicking Off with </a:t>
            </a:r>
            <a:r>
              <a:rPr lang="en-AU" sz="1400" b="1" cap="small" spc="200" dirty="0">
                <a:solidFill>
                  <a:srgbClr val="C00000"/>
                </a:solidFill>
                <a:latin typeface="Barlow Condensed" panose="00000506000000000000" pitchFamily="2" charset="0"/>
                <a:ea typeface="Times New Roman" panose="02020603050405020304" pitchFamily="18" charset="0"/>
              </a:rPr>
              <a:t>“Ladies Night Out” </a:t>
            </a:r>
          </a:p>
          <a:p>
            <a:pPr algn="r">
              <a:spcAft>
                <a:spcPts val="1800"/>
              </a:spcAft>
            </a:pPr>
            <a:r>
              <a:rPr lang="en-AU" sz="1400" cap="small" spc="200" dirty="0">
                <a:solidFill>
                  <a:srgbClr val="C00000"/>
                </a:solidFill>
                <a:latin typeface="Barlow Condensed" panose="00000506000000000000" pitchFamily="2" charset="0"/>
                <a:ea typeface="Times New Roman" panose="02020603050405020304" pitchFamily="18" charset="0"/>
              </a:rPr>
              <a:t>on January 24 @ 6:00PM</a:t>
            </a:r>
          </a:p>
          <a:p>
            <a:pPr algn="r"/>
            <a:r>
              <a:rPr lang="en-AU" sz="1400" b="1" cap="small" spc="200" dirty="0">
                <a:solidFill>
                  <a:srgbClr val="002060"/>
                </a:solidFill>
                <a:latin typeface="Barlow Condensed" panose="00000506000000000000" pitchFamily="2" charset="0"/>
                <a:ea typeface="Times New Roman" panose="02020603050405020304" pitchFamily="18" charset="0"/>
              </a:rPr>
              <a:t>Starts February 11 </a:t>
            </a:r>
            <a:r>
              <a:rPr lang="en-AU" sz="1400" b="1" cap="small" spc="200" dirty="0">
                <a:solidFill>
                  <a:srgbClr val="002060"/>
                </a:solidFill>
                <a:latin typeface="Barlow Condensed" panose="00000506000000000000" pitchFamily="2" charset="0"/>
                <a:ea typeface="Times New Roman" panose="02020603050405020304" pitchFamily="18" charset="0"/>
                <a:sym typeface="Wingdings" panose="05000000000000000000" pitchFamily="2" charset="2"/>
              </a:rPr>
              <a:t> </a:t>
            </a:r>
            <a:r>
              <a:rPr lang="en-AU" sz="1400" b="1" cap="small" spc="200" dirty="0">
                <a:solidFill>
                  <a:srgbClr val="002060"/>
                </a:solidFill>
                <a:latin typeface="Barlow Condensed" panose="00000506000000000000" pitchFamily="2" charset="0"/>
                <a:ea typeface="Times New Roman" panose="02020603050405020304" pitchFamily="18" charset="0"/>
              </a:rPr>
              <a:t>Runs every other Tuesday </a:t>
            </a:r>
          </a:p>
          <a:p>
            <a:pPr algn="r">
              <a:spcAft>
                <a:spcPts val="600"/>
              </a:spcAft>
            </a:pPr>
            <a:r>
              <a:rPr lang="en-AU" sz="1400" b="1" cap="small" spc="200" dirty="0">
                <a:solidFill>
                  <a:srgbClr val="002060"/>
                </a:solidFill>
                <a:latin typeface="Barlow Condensed" panose="00000506000000000000" pitchFamily="2" charset="0"/>
                <a:ea typeface="Times New Roman" panose="02020603050405020304" pitchFamily="18" charset="0"/>
              </a:rPr>
              <a:t>Cost of journals $20</a:t>
            </a:r>
          </a:p>
          <a:p>
            <a:pPr algn="r"/>
            <a:r>
              <a:rPr lang="en-AU" sz="1400" b="1" cap="small" spc="200" dirty="0">
                <a:solidFill>
                  <a:srgbClr val="002060"/>
                </a:solidFill>
                <a:latin typeface="Barlow Condensed" panose="00000506000000000000" pitchFamily="2" charset="0"/>
                <a:ea typeface="Times New Roman" panose="02020603050405020304" pitchFamily="18" charset="0"/>
              </a:rPr>
              <a:t>Pre-register online by 1/12 at </a:t>
            </a:r>
            <a:r>
              <a:rPr lang="en-AU" sz="1400" b="1" cap="small" spc="200" dirty="0">
                <a:solidFill>
                  <a:srgbClr val="002060"/>
                </a:solidFill>
                <a:latin typeface="Barlow Condensed Black" panose="00000A06000000000000" pitchFamily="2" charset="0"/>
                <a:ea typeface="Times New Roman" panose="02020603050405020304" pitchFamily="18" charset="0"/>
                <a:hlinkClick r:id="rId3"/>
              </a:rPr>
              <a:t>calvaryventura.org</a:t>
            </a:r>
            <a:endParaRPr lang="en-AU" sz="1400" b="1" cap="small" spc="200" dirty="0">
              <a:solidFill>
                <a:srgbClr val="002060"/>
              </a:solidFill>
              <a:latin typeface="Barlow Condensed Black" panose="00000A06000000000000" pitchFamily="2" charset="0"/>
              <a:ea typeface="Times New Roman" panose="02020603050405020304" pitchFamily="18" charset="0"/>
            </a:endParaRPr>
          </a:p>
          <a:p>
            <a:pPr algn="r"/>
            <a:endParaRPr lang="en-US" sz="16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284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</TotalTime>
  <Words>49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Arial</vt:lpstr>
      <vt:lpstr>Barlow Condensed</vt:lpstr>
      <vt:lpstr>Barlow Condensed Black</vt:lpstr>
      <vt:lpstr>Barlow Condensed ExtraLight</vt:lpstr>
      <vt:lpstr>Barlow Condensed Medium</vt:lpstr>
      <vt:lpstr>Barlow Condensed SemiBold</vt:lpstr>
      <vt:lpstr>Calibri</vt:lpstr>
      <vt:lpstr>Calibri Light</vt:lpstr>
      <vt:lpstr>Freestyle Script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Karla Banks</dc:creator>
  <cp:lastModifiedBy>Dan OFriel</cp:lastModifiedBy>
  <cp:revision>9</cp:revision>
  <dcterms:created xsi:type="dcterms:W3CDTF">2024-12-31T19:48:50Z</dcterms:created>
  <dcterms:modified xsi:type="dcterms:W3CDTF">2025-01-04T22:08:11Z</dcterms:modified>
</cp:coreProperties>
</file>